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6" r:id="rId2"/>
    <p:sldId id="465" r:id="rId3"/>
    <p:sldId id="457" r:id="rId4"/>
    <p:sldId id="466" r:id="rId5"/>
    <p:sldId id="458" r:id="rId6"/>
    <p:sldId id="268" r:id="rId7"/>
    <p:sldId id="257" r:id="rId8"/>
    <p:sldId id="258" r:id="rId9"/>
    <p:sldId id="260" r:id="rId10"/>
    <p:sldId id="281" r:id="rId11"/>
    <p:sldId id="409" r:id="rId12"/>
    <p:sldId id="430" r:id="rId13"/>
    <p:sldId id="431" r:id="rId14"/>
    <p:sldId id="306" r:id="rId15"/>
    <p:sldId id="421" r:id="rId16"/>
    <p:sldId id="259" r:id="rId17"/>
    <p:sldId id="433" r:id="rId18"/>
    <p:sldId id="462" r:id="rId19"/>
    <p:sldId id="386" r:id="rId20"/>
    <p:sldId id="422" r:id="rId21"/>
    <p:sldId id="480" r:id="rId22"/>
    <p:sldId id="481" r:id="rId23"/>
    <p:sldId id="390" r:id="rId24"/>
    <p:sldId id="387" r:id="rId25"/>
    <p:sldId id="308" r:id="rId26"/>
    <p:sldId id="381" r:id="rId27"/>
    <p:sldId id="330" r:id="rId28"/>
    <p:sldId id="362" r:id="rId29"/>
    <p:sldId id="333" r:id="rId30"/>
    <p:sldId id="322" r:id="rId31"/>
    <p:sldId id="325" r:id="rId32"/>
    <p:sldId id="410" r:id="rId33"/>
    <p:sldId id="411" r:id="rId34"/>
    <p:sldId id="412" r:id="rId35"/>
    <p:sldId id="426" r:id="rId36"/>
    <p:sldId id="417" r:id="rId37"/>
    <p:sldId id="418" r:id="rId38"/>
    <p:sldId id="415" r:id="rId39"/>
    <p:sldId id="461" r:id="rId40"/>
    <p:sldId id="416" r:id="rId41"/>
    <p:sldId id="464" r:id="rId42"/>
    <p:sldId id="463"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61" autoAdjust="0"/>
    <p:restoredTop sz="80204" autoAdjust="0"/>
  </p:normalViewPr>
  <p:slideViewPr>
    <p:cSldViewPr snapToGrid="0">
      <p:cViewPr varScale="1">
        <p:scale>
          <a:sx n="101" d="100"/>
          <a:sy n="101" d="100"/>
        </p:scale>
        <p:origin x="20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10-06-20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26</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41510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72890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10-06-20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10-06-20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10-06-20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6/10/20</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10-06-20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10-06-20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10-06-20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10-06-20</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10-06-20</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10-06-20</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10-06-20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10-06-20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10-06-20</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Runtime </a:t>
            </a: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 </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parts</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40000" lnSpcReduction="20000"/>
          </a:bodyPr>
          <a:lstStyle/>
          <a:p>
            <a:r>
              <a:rPr lang="en-US" b="1" dirty="0" err="1">
                <a:solidFill>
                  <a:srgbClr val="C00000"/>
                </a:solidFill>
              </a:rPr>
              <a:t>dag</a:t>
            </a:r>
            <a:r>
              <a:rPr lang="en-US" b="1" dirty="0">
                <a:solidFill>
                  <a:srgbClr val="C00000"/>
                </a:solidFill>
              </a:rPr>
              <a:t> 1</a:t>
            </a:r>
          </a:p>
          <a:p>
            <a:pPr lvl="1"/>
            <a:r>
              <a:rPr lang="en-US" dirty="0"/>
              <a:t>Angular + CLI + Project Structure</a:t>
            </a:r>
          </a:p>
          <a:p>
            <a:pPr lvl="1"/>
            <a:r>
              <a:rPr lang="en-US" dirty="0"/>
              <a:t>Directives</a:t>
            </a:r>
          </a:p>
          <a:p>
            <a:pPr lvl="1"/>
            <a:r>
              <a:rPr lang="en-US" dirty="0"/>
              <a:t>Databinding (attribute- and event-binding, 2-way binding)</a:t>
            </a:r>
          </a:p>
          <a:p>
            <a:pPr lvl="1"/>
            <a:r>
              <a:rPr lang="en-US" dirty="0"/>
              <a:t>DI</a:t>
            </a:r>
          </a:p>
          <a:p>
            <a:pPr lvl="1"/>
            <a:r>
              <a:rPr lang="en-US" dirty="0"/>
              <a:t>Service and http (CRUD)</a:t>
            </a:r>
          </a:p>
          <a:p>
            <a:pPr lvl="1"/>
            <a:r>
              <a:rPr lang="en-US" dirty="0"/>
              <a:t>Observables and ‘Async pipe’</a:t>
            </a:r>
          </a:p>
          <a:p>
            <a:r>
              <a:rPr lang="en-US" b="1" dirty="0" err="1">
                <a:solidFill>
                  <a:srgbClr val="C00000"/>
                </a:solidFill>
              </a:rPr>
              <a:t>dag</a:t>
            </a:r>
            <a:r>
              <a:rPr lang="en-US" b="1" dirty="0">
                <a:solidFill>
                  <a:srgbClr val="C00000"/>
                </a:solidFill>
              </a:rPr>
              <a:t> 2</a:t>
            </a:r>
          </a:p>
          <a:p>
            <a:pPr lvl="1"/>
            <a:r>
              <a:rPr lang="en-US" dirty="0"/>
              <a:t>Observables</a:t>
            </a:r>
          </a:p>
          <a:p>
            <a:pPr lvl="1"/>
            <a:r>
              <a:rPr lang="en-US" dirty="0"/>
              <a:t>Components</a:t>
            </a:r>
          </a:p>
          <a:p>
            <a:pPr lvl="1"/>
            <a:r>
              <a:rPr lang="en-US" dirty="0" err="1"/>
              <a:t>Pubsub</a:t>
            </a:r>
            <a:r>
              <a:rPr lang="en-US" dirty="0"/>
              <a:t> pattern</a:t>
            </a:r>
          </a:p>
          <a:p>
            <a:pPr lvl="1"/>
            <a:r>
              <a:rPr lang="en-US" dirty="0"/>
              <a:t>Routing</a:t>
            </a:r>
          </a:p>
          <a:p>
            <a:pPr lvl="1"/>
            <a:r>
              <a:rPr lang="en-US" dirty="0"/>
              <a:t>Custom Pipes</a:t>
            </a:r>
          </a:p>
          <a:p>
            <a:pPr lvl="1"/>
            <a:r>
              <a:rPr lang="en-US" dirty="0" err="1"/>
              <a:t>Custum</a:t>
            </a:r>
            <a:r>
              <a:rPr lang="en-US" dirty="0"/>
              <a:t> directives</a:t>
            </a:r>
          </a:p>
          <a:p>
            <a:pPr lvl="1"/>
            <a:r>
              <a:rPr lang="en-US" dirty="0"/>
              <a:t>Optional: How to create an App with Angular</a:t>
            </a:r>
          </a:p>
          <a:p>
            <a:r>
              <a:rPr lang="en-US" b="1" dirty="0" err="1">
                <a:solidFill>
                  <a:srgbClr val="C00000"/>
                </a:solidFill>
              </a:rPr>
              <a:t>dag</a:t>
            </a:r>
            <a:r>
              <a:rPr lang="en-US" b="1" dirty="0">
                <a:solidFill>
                  <a:srgbClr val="C00000"/>
                </a:solidFill>
              </a:rPr>
              <a:t> 3</a:t>
            </a:r>
          </a:p>
          <a:p>
            <a:pPr lvl="1"/>
            <a:r>
              <a:rPr lang="en-US" dirty="0"/>
              <a:t>Advanced topics like Redux/</a:t>
            </a:r>
            <a:r>
              <a:rPr lang="en-US" dirty="0" err="1"/>
              <a:t>Ngrx</a:t>
            </a:r>
            <a:endParaRPr lang="en-US" dirty="0"/>
          </a:p>
          <a:p>
            <a:pPr lvl="1"/>
            <a:r>
              <a:rPr lang="en-US" dirty="0"/>
              <a:t>Router guards</a:t>
            </a:r>
          </a:p>
          <a:p>
            <a:pPr lvl="1"/>
            <a:r>
              <a:rPr lang="en-US" dirty="0"/>
              <a:t>Change detection</a:t>
            </a:r>
          </a:p>
          <a:p>
            <a:pPr lvl="1"/>
            <a:r>
              <a:rPr lang="en-US" dirty="0"/>
              <a:t>Multiple modules</a:t>
            </a:r>
          </a:p>
          <a:p>
            <a:pPr lvl="1"/>
            <a:r>
              <a:rPr lang="en-US" dirty="0"/>
              <a:t>Lazy loading</a:t>
            </a:r>
          </a:p>
          <a:p>
            <a:pPr lvl="1"/>
            <a:r>
              <a:rPr lang="en-US" dirty="0"/>
              <a:t>Forms</a:t>
            </a:r>
          </a:p>
          <a:p>
            <a:pPr lvl="1"/>
            <a:r>
              <a:rPr lang="en-US" dirty="0"/>
              <a:t>Custom elements / Web Components</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Generate</a:t>
            </a:r>
            <a:r>
              <a:rPr lang="nl-NL" sz="2131" spc="9" dirty="0">
                <a:latin typeface="Verdana"/>
                <a:cs typeface="Verdana"/>
              </a:rPr>
              <a:t> </a:t>
            </a:r>
            <a:r>
              <a:rPr lang="nl-NL" sz="2131" spc="9" dirty="0" err="1">
                <a:latin typeface="Verdana"/>
                <a:cs typeface="Verdana"/>
              </a:rPr>
              <a:t>Angular</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a:t>
            </a:r>
            <a:r>
              <a:rPr lang="nl-NL" sz="2131" spc="227" dirty="0">
                <a:latin typeface="Times New Roman"/>
                <a:cs typeface="Times New Roman"/>
              </a:rPr>
              <a:t> </a:t>
            </a:r>
            <a:r>
              <a:rPr lang="nl-NL" sz="2131" spc="9" dirty="0" err="1">
                <a:latin typeface="Verdana"/>
                <a:cs typeface="Verdana"/>
              </a:rPr>
              <a:t>the</a:t>
            </a:r>
            <a:r>
              <a:rPr lang="nl-NL" sz="2131" spc="227" dirty="0">
                <a:latin typeface="Times New Roman"/>
                <a:cs typeface="Times New Roman"/>
              </a:rPr>
              <a:t> </a:t>
            </a:r>
            <a:r>
              <a:rPr lang="nl-NL" sz="2131" spc="14" dirty="0" err="1">
                <a:latin typeface="Verdana"/>
                <a:cs typeface="Verdana"/>
              </a:rPr>
              <a:t>command</a:t>
            </a:r>
            <a:r>
              <a:rPr lang="nl-NL" sz="2131" spc="218" dirty="0">
                <a:latin typeface="Times New Roman"/>
                <a:cs typeface="Times New Roman"/>
              </a:rPr>
              <a:t> </a:t>
            </a:r>
            <a:r>
              <a:rPr lang="nl-NL"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Version check Angular CLI</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 Angular CLI</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component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/petereijgermans11/workshop-angular10</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component hello-comp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service hello-service</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 1</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Angular10/</a:t>
            </a:r>
            <a:r>
              <a:rPr lang="en-US" b="1" dirty="0">
                <a:solidFill>
                  <a:schemeClr val="accent2">
                    <a:lumMod val="50000"/>
                  </a:schemeClr>
                </a:solidFill>
              </a:rPr>
              <a:t>exercises</a:t>
            </a:r>
            <a:r>
              <a:rPr lang="en-US" b="1" dirty="0"/>
              <a:t>”</a:t>
            </a:r>
          </a:p>
          <a:p>
            <a:pPr marL="0" indent="0" algn="ctr">
              <a:buNone/>
            </a:pPr>
            <a:r>
              <a:rPr lang="en-US" dirty="0"/>
              <a:t>and start the </a:t>
            </a:r>
            <a:r>
              <a:rPr lang="en-US" u="sng" dirty="0"/>
              <a:t>first</a:t>
            </a:r>
            <a:r>
              <a:rPr lang="en-US" dirty="0"/>
              <a:t> exercise in: </a:t>
            </a:r>
          </a:p>
          <a:p>
            <a:pPr marL="0" indent="0" algn="ctr">
              <a:buNone/>
            </a:pPr>
            <a:endParaRPr lang="en-US" b="1" dirty="0"/>
          </a:p>
          <a:p>
            <a:pPr marL="0" indent="0" algn="ctr">
              <a:buNone/>
            </a:pPr>
            <a:r>
              <a:rPr lang="en-US" b="1" dirty="0" err="1"/>
              <a:t>Oefeningen</a:t>
            </a:r>
            <a:r>
              <a:rPr lang="en-US" b="1" dirty="0"/>
              <a:t> </a:t>
            </a:r>
            <a:r>
              <a:rPr lang="en-US" b="1" dirty="0" err="1"/>
              <a:t>Angular.docx</a:t>
            </a:r>
            <a:endParaRPr lang="en-US" b="1" dirty="0"/>
          </a:p>
          <a:p>
            <a:pPr marL="0" indent="0" algn="ctr">
              <a:buNone/>
            </a:pPr>
            <a:endParaRPr lang="en-US" b="1" dirty="0"/>
          </a:p>
          <a:p>
            <a:pPr marL="0" indent="0" algn="ctr">
              <a:buNone/>
            </a:pPr>
            <a:endParaRPr lang="en-US" b="1" dirty="0"/>
          </a:p>
          <a:p>
            <a:pPr marL="0" indent="0" algn="ctr">
              <a:buNone/>
            </a:pPr>
            <a:r>
              <a:rPr lang="en-US" b="1" dirty="0">
                <a:solidFill>
                  <a:srgbClr val="C00000"/>
                </a:solidFill>
              </a:rPr>
              <a:t>Solutions see: “Exercises Angular10/examples”</a:t>
            </a:r>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lang="nl-NL" spc="9" dirty="0" err="1"/>
              <a:t>About</a:t>
            </a:r>
            <a:r>
              <a:rPr lang="nl-NL" spc="9" dirty="0"/>
              <a:t> </a:t>
            </a:r>
            <a:r>
              <a:rPr lang="nl-NL" spc="9" dirty="0" err="1"/>
              <a:t>you</a:t>
            </a:r>
            <a:r>
              <a:rPr spc="14" dirty="0"/>
              <a:t>…</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16761</TotalTime>
  <Words>1523</Words>
  <Application>Microsoft Macintosh PowerPoint</Application>
  <PresentationFormat>Widescreen</PresentationFormat>
  <Paragraphs>299</Paragraphs>
  <Slides>42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vt:lpstr>
      <vt:lpstr>Helvetica Neue</vt:lpstr>
      <vt:lpstr>Helvetica Neue Light</vt:lpstr>
      <vt:lpstr>Monaco</vt:lpstr>
      <vt:lpstr>Symbol</vt:lpstr>
      <vt:lpstr>Times New Roman</vt:lpstr>
      <vt:lpstr>Verdana</vt:lpstr>
      <vt:lpstr>Kantoorthema</vt:lpstr>
      <vt:lpstr>337</vt:lpstr>
      <vt:lpstr>Peter Eijgermans</vt:lpstr>
      <vt:lpstr>Agenda – 3 parts</vt:lpstr>
      <vt:lpstr>GITHUB</vt:lpstr>
      <vt:lpstr>About you…</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Runtime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Version check Angular CLI</vt:lpstr>
      <vt:lpstr>Install Angular CLI</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DEMO</vt:lpstr>
      <vt:lpstr>Exercise 1</vt:lpstr>
    </vt:vector>
  </TitlesOfParts>
  <Company>Ordina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1688</cp:revision>
  <dcterms:created xsi:type="dcterms:W3CDTF">2015-09-06T10:02:24Z</dcterms:created>
  <dcterms:modified xsi:type="dcterms:W3CDTF">2020-06-10T14:08:26Z</dcterms:modified>
</cp:coreProperties>
</file>